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773" autoAdjust="0"/>
  </p:normalViewPr>
  <p:slideViewPr>
    <p:cSldViewPr>
      <p:cViewPr varScale="1">
        <p:scale>
          <a:sx n="88" d="100"/>
          <a:sy n="88" d="100"/>
        </p:scale>
        <p:origin x="22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CE2DA-4E5F-4E82-8CAF-26B5D2E9F579}" type="datetimeFigureOut">
              <a:rPr lang="cs-CZ" smtClean="0"/>
              <a:t>19.4.2023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D3B70-3D80-4987-ADA3-56B95C5469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556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813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443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874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540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69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389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952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510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20,1-16</a:t>
            </a:r>
          </a:p>
          <a:p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Nebeské království je podobné hospodáři, který vyšel časně zrána najmout dělníky na svou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Smluvil s dělníky denár na den a poslal je na vinici.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vyšel kolem devíti hodin, viděl jiné, jak stojí nečinně na trhu.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Řekl jim: „Jděte i vy na mou vinici a dám vám, co bude spravedlivé.“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šli. Kolem dvanácti a tří hodin odpoledne vyšel znovu a udělal to zrovna tak.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Vyšel kolem pěti hodin a našel jiné, jak tam stojí, a řekl jim: „Co tu celý den nečinně stojíte?“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Odpověděli mu: „Nikdo nás nenajal.“ Řekl jim: „Jděte i vy na mou vinici!“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nastal večer, řekl pán vinice svému správci: „Zavolej dělníky a vyplať jim mzdu, začni od posledních k prvním“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Přišli ti, kdo nastoupili kolem pěti odpoledne, a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Když přišli první, mysleli, že dostanou víc, ale i oni dostali po denáru.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Vzali ho, ale reptali proti hospodáři: 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„Tady ti poslední pracovali jedinou hodinu, a dals jim zrovna tolik co nám, kteří jsme nesli tíhu dne i horko.“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však jednomu z nich odpověděl: „Příteli, nekřivdím ti. Nesmluvil jsi se mnou denár?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Vezmi si, co ti patří, a jdi. Chci však i tomuhle poslednímu dát jako tobě.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Nesmím s tím, co je moje, dělat, co chci? Anebo závidíš, že jsem dobrý?“ </a:t>
            </a:r>
            <a:r>
              <a:rPr lang="cs-CZ" sz="1200" b="1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budou poslední prvními a první posledními.“</a:t>
            </a:r>
            <a:endParaRPr lang="cs-CZ" b="1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3B70-3D80-4987-ADA3-56B95C54693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174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t>4/19/2023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3108920"/>
          </a:xfrm>
        </p:spPr>
        <p:txBody>
          <a:bodyPr>
            <a:normAutofit/>
          </a:bodyPr>
          <a:lstStyle/>
          <a:p>
            <a:r>
              <a:rPr lang="cs-CZ" dirty="0" err="1"/>
              <a:t>Mt</a:t>
            </a:r>
            <a:r>
              <a:rPr lang="cs-CZ" dirty="0"/>
              <a:t> </a:t>
            </a:r>
            <a:r>
              <a:rPr lang="cs-CZ" dirty="0" smtClean="0"/>
              <a:t>20,1-16</a:t>
            </a:r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© KVN </a:t>
            </a:r>
            <a:r>
              <a:rPr lang="cs-CZ" dirty="0" smtClean="0"/>
              <a:t>2023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PODOBENSTVÍ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DĚLNÍCÍCH NA VINICI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570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67451"/>
            <a:ext cx="4106397" cy="5965668"/>
          </a:xfrm>
        </p:spPr>
      </p:pic>
    </p:spTree>
    <p:extLst>
      <p:ext uri="{BB962C8B-B14F-4D97-AF65-F5344CB8AC3E}">
        <p14:creationId xmlns:p14="http://schemas.microsoft.com/office/powerpoint/2010/main" val="3732135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04048"/>
            <a:ext cx="4320480" cy="6179001"/>
          </a:xfrm>
        </p:spPr>
      </p:pic>
    </p:spTree>
    <p:extLst>
      <p:ext uri="{BB962C8B-B14F-4D97-AF65-F5344CB8AC3E}">
        <p14:creationId xmlns:p14="http://schemas.microsoft.com/office/powerpoint/2010/main" val="238899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94189"/>
            <a:ext cx="4327591" cy="6231155"/>
          </a:xfrm>
        </p:spPr>
      </p:pic>
    </p:spTree>
    <p:extLst>
      <p:ext uri="{BB962C8B-B14F-4D97-AF65-F5344CB8AC3E}">
        <p14:creationId xmlns:p14="http://schemas.microsoft.com/office/powerpoint/2010/main" val="2361973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893" y="274638"/>
            <a:ext cx="4362339" cy="6250706"/>
          </a:xfrm>
        </p:spPr>
      </p:pic>
    </p:spTree>
    <p:extLst>
      <p:ext uri="{BB962C8B-B14F-4D97-AF65-F5344CB8AC3E}">
        <p14:creationId xmlns:p14="http://schemas.microsoft.com/office/powerpoint/2010/main" val="2068771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74638"/>
            <a:ext cx="4289585" cy="6210187"/>
          </a:xfrm>
        </p:spPr>
      </p:pic>
    </p:spTree>
    <p:extLst>
      <p:ext uri="{BB962C8B-B14F-4D97-AF65-F5344CB8AC3E}">
        <p14:creationId xmlns:p14="http://schemas.microsoft.com/office/powerpoint/2010/main" val="2527869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59" y="274638"/>
            <a:ext cx="4254653" cy="6178698"/>
          </a:xfrm>
        </p:spPr>
      </p:pic>
    </p:spTree>
    <p:extLst>
      <p:ext uri="{BB962C8B-B14F-4D97-AF65-F5344CB8AC3E}">
        <p14:creationId xmlns:p14="http://schemas.microsoft.com/office/powerpoint/2010/main" val="4028810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00" y="274638"/>
            <a:ext cx="4280678" cy="6168631"/>
          </a:xfrm>
        </p:spPr>
      </p:pic>
    </p:spTree>
    <p:extLst>
      <p:ext uri="{BB962C8B-B14F-4D97-AF65-F5344CB8AC3E}">
        <p14:creationId xmlns:p14="http://schemas.microsoft.com/office/powerpoint/2010/main" val="3114495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4270"/>
            <a:ext cx="4248472" cy="6222860"/>
          </a:xfrm>
        </p:spPr>
      </p:pic>
    </p:spTree>
    <p:extLst>
      <p:ext uri="{BB962C8B-B14F-4D97-AF65-F5344CB8AC3E}">
        <p14:creationId xmlns:p14="http://schemas.microsoft.com/office/powerpoint/2010/main" val="8240008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47</TotalTime>
  <Words>2252</Words>
  <Application>Microsoft Office PowerPoint</Application>
  <PresentationFormat>Předvádění na obrazovce (4:3)</PresentationFormat>
  <Paragraphs>38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Calibri</vt:lpstr>
      <vt:lpstr>Franklin Gothic Book</vt:lpstr>
      <vt:lpstr>Perpetua</vt:lpstr>
      <vt:lpstr>Wingdings 2</vt:lpstr>
      <vt:lpstr>Jmění</vt:lpstr>
      <vt:lpstr>PODOBENSTVÍ  O DĚLNÍCÍCH NA VINICI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Arcibiskupství pražské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PODOBENSTVÍ O HOŘČIČNÉM ZRNU</dc:title>
  <dc:creator>Lenka Jeřábková</dc:creator>
  <cp:lastModifiedBy>Lenka Jeřábková</cp:lastModifiedBy>
  <cp:revision>10</cp:revision>
  <dcterms:created xsi:type="dcterms:W3CDTF">2019-05-15T11:29:59Z</dcterms:created>
  <dcterms:modified xsi:type="dcterms:W3CDTF">2023-04-19T13:59:35Z</dcterms:modified>
</cp:coreProperties>
</file>