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73" autoAdjust="0"/>
  </p:normalViewPr>
  <p:slideViewPr>
    <p:cSldViewPr>
      <p:cViewPr varScale="1">
        <p:scale>
          <a:sx n="88" d="100"/>
          <a:sy n="88" d="100"/>
        </p:scale>
        <p:origin x="22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CE2DA-4E5F-4E82-8CAF-26B5D2E9F579}" type="datetimeFigureOut">
              <a:rPr lang="cs-CZ" smtClean="0"/>
              <a:t>19.4.2023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D3B70-3D80-4987-ADA3-56B95C5469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55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3B70-3D80-4987-ADA3-56B95C54693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81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 smtClean="0"/>
              <a:t>Mt</a:t>
            </a:r>
            <a:r>
              <a:rPr lang="cs-CZ" b="1" dirty="0" smtClean="0"/>
              <a:t> 21,28-29</a:t>
            </a:r>
          </a:p>
          <a:p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 soudíte o tomto případu: Jeden člověk měl dva syny Přistoupil k prvnímu a řekl mu: „Synu, jdi dnes pracovat na vinici.“ On odpověděl: „Mně se nechce,“ ale potom toho litoval, a přece šel.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3B70-3D80-4987-ADA3-56B95C54693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44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21,30</a:t>
            </a:r>
          </a:p>
          <a:p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Přistoupil k druhému a řekl totéž. Ten odpověděl: „Ano, pane,“ ale nešel. 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3B70-3D80-4987-ADA3-56B95C54693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87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21,31-32</a:t>
            </a:r>
          </a:p>
          <a:p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Který z těch dvou vykonal otcovu vůli?“ Odpověděli mu: „Ten první.“ Ježíš jim řekl: „Amen, pravím vám: Celníci a nevěstky vás předcházejí do Božího království. Přišel k vám Jan, aby vám ukázal správnou cestu, ale neuvěřili jste mu. Celníci však a nevěstky mu uvěřili. Vy jste to viděli, a přece ani potom jste se nezměnili a neuvěřili jste mu.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3B70-3D80-4987-ADA3-56B95C54693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54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4/19/2023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108920"/>
          </a:xfrm>
        </p:spPr>
        <p:txBody>
          <a:bodyPr>
            <a:normAutofit/>
          </a:bodyPr>
          <a:lstStyle/>
          <a:p>
            <a:r>
              <a:rPr lang="cs-CZ" dirty="0" err="1"/>
              <a:t>Mt</a:t>
            </a:r>
            <a:r>
              <a:rPr lang="cs-CZ" dirty="0"/>
              <a:t> </a:t>
            </a:r>
            <a:r>
              <a:rPr lang="cs-CZ" dirty="0" smtClean="0"/>
              <a:t>21,28-32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© KVN </a:t>
            </a:r>
            <a:r>
              <a:rPr lang="cs-CZ" dirty="0" smtClean="0"/>
              <a:t>2023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PODOBENSTVÍ O DVOU SYNECH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70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7598"/>
            <a:ext cx="4266379" cy="6143730"/>
          </a:xfrm>
        </p:spPr>
      </p:pic>
    </p:spTree>
    <p:extLst>
      <p:ext uri="{BB962C8B-B14F-4D97-AF65-F5344CB8AC3E}">
        <p14:creationId xmlns:p14="http://schemas.microsoft.com/office/powerpoint/2010/main" val="373213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84" y="274638"/>
            <a:ext cx="4123340" cy="6074188"/>
          </a:xfrm>
        </p:spPr>
      </p:pic>
    </p:spTree>
    <p:extLst>
      <p:ext uri="{BB962C8B-B14F-4D97-AF65-F5344CB8AC3E}">
        <p14:creationId xmlns:p14="http://schemas.microsoft.com/office/powerpoint/2010/main" val="238899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274638"/>
            <a:ext cx="4361845" cy="6250706"/>
          </a:xfrm>
        </p:spPr>
      </p:pic>
    </p:spTree>
    <p:extLst>
      <p:ext uri="{BB962C8B-B14F-4D97-AF65-F5344CB8AC3E}">
        <p14:creationId xmlns:p14="http://schemas.microsoft.com/office/powerpoint/2010/main" val="2361973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</TotalTime>
  <Words>159</Words>
  <Application>Microsoft Office PowerPoint</Application>
  <PresentationFormat>Předvádění na obrazovce (4:3)</PresentationFormat>
  <Paragraphs>20</Paragraphs>
  <Slides>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Calibri</vt:lpstr>
      <vt:lpstr>Franklin Gothic Book</vt:lpstr>
      <vt:lpstr>Perpetua</vt:lpstr>
      <vt:lpstr>Wingdings 2</vt:lpstr>
      <vt:lpstr>Jmění</vt:lpstr>
      <vt:lpstr>PODOBENSTVÍ O DVOU SYNECH</vt:lpstr>
      <vt:lpstr>Prezentace aplikace PowerPoint</vt:lpstr>
      <vt:lpstr>Prezentace aplikace PowerPoint</vt:lpstr>
      <vt:lpstr>Prezentace aplikace PowerPoint</vt:lpstr>
    </vt:vector>
  </TitlesOfParts>
  <Company>Arcibiskupství pražské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PODOBENSTVÍ O HOŘČIČNÉM ZRNU</dc:title>
  <dc:creator>Lenka Jeřábková</dc:creator>
  <cp:lastModifiedBy>Lenka Jeřábková</cp:lastModifiedBy>
  <cp:revision>9</cp:revision>
  <cp:lastPrinted>2023-04-19T11:58:13Z</cp:lastPrinted>
  <dcterms:created xsi:type="dcterms:W3CDTF">2019-05-15T11:29:59Z</dcterms:created>
  <dcterms:modified xsi:type="dcterms:W3CDTF">2023-04-19T11:59:38Z</dcterms:modified>
</cp:coreProperties>
</file>