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8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6773" autoAdjust="0"/>
  </p:normalViewPr>
  <p:slideViewPr>
    <p:cSldViewPr>
      <p:cViewPr varScale="1">
        <p:scale>
          <a:sx n="88" d="100"/>
          <a:sy n="88" d="100"/>
        </p:scale>
        <p:origin x="227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22" y="-120"/>
      </p:cViewPr>
      <p:guideLst>
        <p:guide orient="horz" pos="3108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ACE2DA-4E5F-4E82-8CAF-26B5D2E9F579}" type="datetimeFigureOut">
              <a:rPr lang="cs-CZ" smtClean="0"/>
              <a:t>19.4.2023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7D3B70-3D80-4987-ADA3-56B95C5469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9556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D3B70-3D80-4987-ADA3-56B95C546936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68134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Mt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13,24-30</a:t>
            </a:r>
          </a:p>
          <a:p>
            <a:endParaRPr lang="cs-CZ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cs-CZ" sz="1200" b="1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24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Předložil jim jiné podobenství: „Nebeské království je podobné člověku, který nasel na svém poli dobré semeno.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25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Ale když lidé spali, přišel jeho nepřítel, rozházel mezi pšenici plevel a odešel.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26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Když pak osení vyrostlo a nasadilo na klas, tehdy se kázal i plevel.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27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 přišli služebníci k hospodáři a řekli mu: „Pane, copak jsi nenasel na svém poli dobré semeno? Odkud se tedy vzal plevel?“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28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 jim odpověděl: „To udělal nepřítel.“ A služebníci mu řekli: „Máme jít a plevel sesbírat?“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29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 však řekl: „Ne. Jinak byste při sbírání plevele mohli s ním vytrhat i pšenici.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30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Nechte obojí spolu růst až do žní – a o žních řeknu žencům: Nejprve seberte plevel a svažte ho do snopků k spálení, ale pšenici shromážděte do mé stodoly.“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D3B70-3D80-4987-ADA3-56B95C546936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94439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Mt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13,24-30</a:t>
            </a:r>
          </a:p>
          <a:p>
            <a:endParaRPr lang="cs-CZ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24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Předložil jim jiné podobenství: „Nebeské království je podobné člověku, který nasel na svém poli dobré semeno. </a:t>
            </a:r>
            <a:r>
              <a:rPr lang="cs-CZ" sz="1200" b="1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25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Ale když lidé spali, přišel jeho nepřítel, rozházel mezi pšenici plevel a odešel.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26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Když pak osení vyrostlo a nasadilo na klas, tehdy se kázal i plevel.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27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 přišli služebníci k hospodáři a řekli mu: „Pane, copak jsi nenasel na svém poli dobré semeno? Odkud se tedy vzal plevel?“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28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 jim odpověděl: „To udělal nepřítel.“ A služebníci mu řekli: „Máme jít a plevel sesbírat?“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29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 však řekl: „Ne. Jinak byste při sbírání plevele mohli s ním vytrhat i pšenici.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30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Nechte obojí spolu růst až do žní – a o žních řeknu žencům: Nejprve seberte plevel a svažte ho do snopků k spálení, ale pšenici shromážděte do mé stodoly.“</a:t>
            </a:r>
            <a:endParaRPr lang="cs-CZ" dirty="0" smtClean="0"/>
          </a:p>
          <a:p>
            <a:endParaRPr lang="cs-CZ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D3B70-3D80-4987-ADA3-56B95C546936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638746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Mt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13,24-30</a:t>
            </a:r>
          </a:p>
          <a:p>
            <a:endParaRPr lang="cs-CZ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24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Předložil jim jiné podobenství: „Nebeské království je podobné člověku, který nasel na svém poli dobré semeno.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25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Ale když lidé spali, přišel jeho nepřítel, rozházel mezi pšenici plevel a odešel. </a:t>
            </a:r>
            <a:r>
              <a:rPr lang="cs-CZ" sz="1200" b="1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26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Když pak osení vyrostlo a nasadilo na klas, tehdy se kázal i plevel.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27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 přišli služebníci k hospodáři a řekli mu: „Pane, copak jsi nenasel na svém poli dobré semeno? Odkud se tedy vzal plevel?“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28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 jim odpověděl: „To udělal nepřítel.“ A služebníci mu řekli: „Máme jít a plevel sesbírat?“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29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 však řekl: „Ne. Jinak byste při sbírání plevele mohli s ním vytrhat i pšenici.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30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Nechte obojí spolu růst až do žní – a o žních řeknu žencům: Nejprve seberte plevel a svažte ho do snopků k spálení, ale pšenici shromážděte do mé stodoly.“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D3B70-3D80-4987-ADA3-56B95C546936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55400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Mt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13,24-30</a:t>
            </a:r>
          </a:p>
          <a:p>
            <a:endParaRPr lang="cs-CZ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24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Předložil jim jiné podobenství: „Nebeské království je podobné člověku, který nasel na svém poli dobré semeno.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25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Ale když lidé spali, přišel jeho nepřítel, rozházel mezi pšenici plevel a odešel.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26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Když pak osení vyrostlo a nasadilo na klas, tehdy se kázal i plevel. </a:t>
            </a:r>
            <a:r>
              <a:rPr lang="cs-CZ" sz="1200" b="1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27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 přišli služebníci k hospodáři a řekli mu: „Pane, copak jsi nenasel na svém poli dobré semeno? Odkud se tedy vzal plevel?“ </a:t>
            </a:r>
            <a:r>
              <a:rPr lang="cs-CZ" sz="1200" b="1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28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 jim odpověděl: „To udělal nepřítel.“ A služebníci mu řekli: „Máme jít a plevel sesbírat?“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29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 však řekl: „Ne. Jinak byste při sbírání plevele mohli s ním vytrhat i pšenici.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30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Nechte obojí spolu růst až do žní – a o žních řeknu žencům: Nejprve seberte plevel a svažte ho do snopků k spálení, ale pšenici shromážděte do mé stodoly.“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D3B70-3D80-4987-ADA3-56B95C546936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06959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Mt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13,24-30</a:t>
            </a:r>
          </a:p>
          <a:p>
            <a:endParaRPr lang="cs-CZ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24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Předložil jim jiné podobenství: „Nebeské království je podobné člověku, který nasel na svém poli dobré semeno.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25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Ale když lidé spali, přišel jeho nepřítel, rozházel mezi pšenici plevel a odešel.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26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Když pak osení vyrostlo a nasadilo na klas, tehdy se kázal i plevel.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27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 přišli služebníci k hospodáři a řekli mu: „Pane, copak jsi nenasel na svém poli dobré semeno? Odkud se tedy vzal plevel?“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28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 jim odpověděl: „To udělal nepřítel.“ A služebníci mu řekli: „Máme jít a plevel sesbírat?“ </a:t>
            </a:r>
            <a:r>
              <a:rPr lang="cs-CZ" sz="1200" b="1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29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 však řekl: „Ne. Jinak byste při sbírání plevele mohli s ním vytrhat i pšenici. </a:t>
            </a:r>
            <a:r>
              <a:rPr lang="cs-CZ" sz="1200" b="1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30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Nechte obojí spolu růst až do žní – a o žních řeknu žencům: Nejprve seberte plevel a svažte ho do snopků k spálení, ale pšenici shromážděte do mé stodoly.“</a:t>
            </a:r>
            <a:endParaRPr lang="cs-CZ" b="1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D3B70-3D80-4987-ADA3-56B95C546936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03899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Zaoblený obdélník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6F42FDE4-A7DD-41A7-A0A6-9B649FB43336}" type="slidenum">
              <a:rPr kumimoji="0" lang="en-US" smtClean="0"/>
              <a:t>‹#›</a:t>
            </a:fld>
            <a:endParaRPr kumimoji="0" lang="en-US" sz="1400" dirty="0">
              <a:solidFill>
                <a:srgbClr val="FFFFFF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délník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Zaoblený obdélník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7" name="Obdélník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bdélník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6F42FDE4-A7DD-41A7-A0A6-9B649FB43336}" type="slidenum">
              <a:rPr kumimoji="0" lang="en-US" smtClean="0"/>
              <a:t>‹#›</a:t>
            </a:fld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Zaoblený obdélník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6F42FDE4-A7DD-41A7-A0A6-9B649FB43336}" type="slidenum">
              <a:rPr kumimoji="0" lang="en-US" smtClean="0"/>
              <a:t>‹#›</a:t>
            </a:fld>
            <a:endParaRPr kumimoji="0" lang="en-US" dirty="0"/>
          </a:p>
        </p:txBody>
      </p:sp>
      <p:sp>
        <p:nvSpPr>
          <p:cNvPr id="11" name="Obdélník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bdélník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Zaoblený obdélník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fld id="{564CF2E0-CCC4-4E1E-9902-C3C36AB3FDA4}" type="datetimeFigureOut">
              <a:rPr lang="en-US" smtClean="0"/>
              <a:t>4/19/2023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eaLnBrk="1" latinLnBrk="0" hangingPunct="1"/>
            <a:fld id="{6F42FDE4-A7DD-41A7-A0A6-9B649FB43336}" type="slidenum">
              <a:rPr kumimoji="0" lang="en-US" smtClean="0"/>
              <a:t>‹#›</a:t>
            </a:fld>
            <a:endParaRPr kumimoji="0" lang="en-US" sz="14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nadpis 1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3108920"/>
          </a:xfrm>
        </p:spPr>
        <p:txBody>
          <a:bodyPr>
            <a:normAutofit/>
          </a:bodyPr>
          <a:lstStyle/>
          <a:p>
            <a:r>
              <a:rPr lang="cs-CZ" dirty="0" err="1"/>
              <a:t>Mt</a:t>
            </a:r>
            <a:r>
              <a:rPr lang="cs-CZ" dirty="0"/>
              <a:t> 13,24-30.36-43</a:t>
            </a:r>
            <a:endParaRPr lang="cs-CZ" dirty="0" smtClean="0"/>
          </a:p>
          <a:p>
            <a:endParaRPr lang="cs-CZ" dirty="0"/>
          </a:p>
          <a:p>
            <a:endParaRPr lang="cs-CZ" dirty="0"/>
          </a:p>
          <a:p>
            <a:endParaRPr lang="cs-CZ" dirty="0" smtClean="0"/>
          </a:p>
          <a:p>
            <a:r>
              <a:rPr lang="cs-CZ" dirty="0"/>
              <a:t>© KVN </a:t>
            </a:r>
            <a:r>
              <a:rPr lang="cs-CZ" dirty="0" smtClean="0"/>
              <a:t>2023</a:t>
            </a:r>
            <a:endParaRPr lang="cs-CZ" dirty="0"/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PODOBENSTVÍ O PLEVELI A PŠENICI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557087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quarter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274638"/>
            <a:ext cx="4479879" cy="6353721"/>
          </a:xfrm>
        </p:spPr>
      </p:pic>
    </p:spTree>
    <p:extLst>
      <p:ext uri="{BB962C8B-B14F-4D97-AF65-F5344CB8AC3E}">
        <p14:creationId xmlns:p14="http://schemas.microsoft.com/office/powerpoint/2010/main" val="37321359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sz="quarter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287427"/>
            <a:ext cx="4273875" cy="6165909"/>
          </a:xfrm>
        </p:spPr>
      </p:pic>
    </p:spTree>
    <p:extLst>
      <p:ext uri="{BB962C8B-B14F-4D97-AF65-F5344CB8AC3E}">
        <p14:creationId xmlns:p14="http://schemas.microsoft.com/office/powerpoint/2010/main" val="23889905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quarter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284704"/>
            <a:ext cx="4248472" cy="6134102"/>
          </a:xfrm>
        </p:spPr>
      </p:pic>
    </p:spTree>
    <p:extLst>
      <p:ext uri="{BB962C8B-B14F-4D97-AF65-F5344CB8AC3E}">
        <p14:creationId xmlns:p14="http://schemas.microsoft.com/office/powerpoint/2010/main" val="23619739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sz="quarter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245207"/>
            <a:ext cx="4320480" cy="6309505"/>
          </a:xfrm>
        </p:spPr>
      </p:pic>
    </p:spTree>
    <p:extLst>
      <p:ext uri="{BB962C8B-B14F-4D97-AF65-F5344CB8AC3E}">
        <p14:creationId xmlns:p14="http://schemas.microsoft.com/office/powerpoint/2010/main" val="20687716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sz="quarter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263820"/>
            <a:ext cx="4244238" cy="6189516"/>
          </a:xfrm>
        </p:spPr>
      </p:pic>
    </p:spTree>
    <p:extLst>
      <p:ext uri="{BB962C8B-B14F-4D97-AF65-F5344CB8AC3E}">
        <p14:creationId xmlns:p14="http://schemas.microsoft.com/office/powerpoint/2010/main" val="252786929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Jmění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100</TotalTime>
  <Words>791</Words>
  <Application>Microsoft Office PowerPoint</Application>
  <PresentationFormat>Předvádění na obrazovce (4:3)</PresentationFormat>
  <Paragraphs>27</Paragraphs>
  <Slides>6</Slides>
  <Notes>6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11" baseType="lpstr">
      <vt:lpstr>Calibri</vt:lpstr>
      <vt:lpstr>Franklin Gothic Book</vt:lpstr>
      <vt:lpstr>Perpetua</vt:lpstr>
      <vt:lpstr>Wingdings 2</vt:lpstr>
      <vt:lpstr>Jmění</vt:lpstr>
      <vt:lpstr>PODOBENSTVÍ O PLEVELI A PŠENICI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Arcibiskupství pražské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PODOBENSTVÍ O HOŘČIČNÉM ZRNU</dc:title>
  <dc:creator>Lenka Jeřábková</dc:creator>
  <cp:lastModifiedBy>Lenka Jeřábková</cp:lastModifiedBy>
  <cp:revision>11</cp:revision>
  <cp:lastPrinted>2023-04-19T12:52:04Z</cp:lastPrinted>
  <dcterms:created xsi:type="dcterms:W3CDTF">2019-05-15T11:29:59Z</dcterms:created>
  <dcterms:modified xsi:type="dcterms:W3CDTF">2023-04-19T13:51:49Z</dcterms:modified>
</cp:coreProperties>
</file>